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1" r:id="rId17"/>
    <p:sldId id="272" r:id="rId18"/>
    <p:sldId id="262" r:id="rId19"/>
    <p:sldId id="273" r:id="rId20"/>
    <p:sldId id="26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91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Projet Java - Shopping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Antoine Bouveret, Boris, Bryan</a:t>
            </a:r>
          </a:p>
          <a:p>
            <a:r>
              <a:t>Groupe TD : ING3 - ECE Paris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Panier (Wireframe)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Facturation (Wireframe)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Gestion des articles (Admin)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Gestion des réductions (Admin)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Statistiques / Reporting (Admin)</a:t>
            </a:r>
          </a:p>
        </p:txBody>
      </p:sp>
      <p:pic>
        <p:nvPicPr>
          <p:cNvPr id="3" name="Picture 2" descr="A_wireframe_diagram_in_black_and_white_showcases_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119149-CA79-07A3-C2C8-982CF36C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 des commandes</a:t>
            </a:r>
          </a:p>
        </p:txBody>
      </p:sp>
      <p:pic>
        <p:nvPicPr>
          <p:cNvPr id="6" name="Image 5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15800A01-84E7-BE71-D0C0-243D1E11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0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Versioning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Capture d’écran GitHub à insérer ici</a:t>
            </a:r>
          </a:p>
          <a:p>
            <a:r>
              <a:t>• Lien du dépôt GitHub avec contributions visibles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Versioning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t>• Le projet est versionné sur GitHub via un dépôt partagé entre Antoine, Boris et Bryan.</a:t>
            </a:r>
          </a:p>
          <a:p>
            <a:r>
              <a:t>• Chaque membre du groupe effectue des commits réguliers (code, interface, base de données).</a:t>
            </a:r>
          </a:p>
          <a:p>
            <a:r>
              <a:t>• Un suivi des contributions est visible dans l’onglet 'Insights &gt; Contributors' du dépôt.</a:t>
            </a:r>
          </a:p>
          <a:p>
            <a:r>
              <a:t>• Le versioning assure la traçabilité, la gestion des conflits et facilite le travail collaboratif.</a:t>
            </a:r>
          </a:p>
          <a:p>
            <a:r>
              <a:t>• Exemple de commandes utilisées :</a:t>
            </a:r>
          </a:p>
          <a:p>
            <a:r>
              <a:t>    git init</a:t>
            </a:r>
          </a:p>
          <a:p>
            <a:r>
              <a:t>    git add .</a:t>
            </a:r>
          </a:p>
          <a:p>
            <a:r>
              <a:t>    git commit -m "Initialisation du projet Shopping"</a:t>
            </a:r>
          </a:p>
          <a:p>
            <a:r>
              <a:t>    git push origin main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Bilan individuel et collectif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Tableau à compléter avec : tâches réalisées, compétences acquises, améliorations souhaitées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Bilan individuel et collectif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Tâches réalisées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Compétences acquises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Points à améliorer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t>Antoine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Modèle UML, DAO, versioning 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Design UML, GitHub, DAO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JDBC avancé, reporting graphique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t>Boris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Interface graphique, wireframes, JFreeChart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Java Swing, visual design, reporting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Découpage MVC, structure DAO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t>Bryan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Base de données, JDBC, intégration DAO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SQL, JDBC, test en 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Git et version collaborative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Sommaire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Répartition des tâches</a:t>
            </a:r>
          </a:p>
          <a:p>
            <a:r>
              <a:t>2. Diagramme de classes UML</a:t>
            </a:r>
          </a:p>
          <a:p>
            <a:r>
              <a:t>3. Interface graphique (Storyboard + Wireframes)</a:t>
            </a:r>
          </a:p>
          <a:p>
            <a:r>
              <a:t>4. Versioning Git</a:t>
            </a:r>
          </a:p>
          <a:p>
            <a:r>
              <a:t>5. Bilan individuel et collectif</a:t>
            </a:r>
          </a:p>
          <a:p>
            <a:r>
              <a:t>6. Sources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t>• Documentation Java (Oracle, OpenClassrooms, etc.)</a:t>
            </a:r>
          </a:p>
          <a:p>
            <a:r>
              <a:t>• JDBC : https://www.jmdoudoux.fr/java/dej/chap-jdbc.htm</a:t>
            </a:r>
          </a:p>
          <a:p>
            <a:r>
              <a:t>• JFreeChart : http://www.jfree.org/jfreechart/</a:t>
            </a:r>
          </a:p>
          <a:p>
            <a:r>
              <a:t>• Pattern MVC &amp; DAO : OpenClassrooms, Wikipédia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Répartition des tâches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14400" y="1828800"/>
          <a:ext cx="73152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r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Responsabilités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t>Antoine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Modèle relationnel, DAO,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t>Boris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Interface graphique, Reporting (JFreeChart)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t>Bryan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Base de données, DAO, Connexion JDBC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Diagramme de classes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Pattern MVC + DAO</a:t>
            </a:r>
          </a:p>
          <a:p>
            <a:r>
              <a:t>• Diagramme fait avec Draw.io (à insérer ici)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Diagramme de classes UML</a:t>
            </a:r>
          </a:p>
        </p:txBody>
      </p:sp>
      <p:pic>
        <p:nvPicPr>
          <p:cNvPr id="3" name="Picture 2" descr="Diagramme_UML_Shopping_Compl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68921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Interface graphique (Storyboard + Wireframes)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Storyboard : navigation entre les vues (déjà fait)</a:t>
            </a:r>
          </a:p>
          <a:p>
            <a:r>
              <a:t>• Wireframes : pages de login, catalogue, admin (déjà fait)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Storyboard (Visuel)</a:t>
            </a:r>
          </a:p>
        </p:txBody>
      </p:sp>
      <p:pic>
        <p:nvPicPr>
          <p:cNvPr id="7" name="Image 6" descr="Une image contenant croquis, diagramme, dessin, blanc&#10;&#10;Le contenu généré par l’IA peut être incorrect.">
            <a:extLst>
              <a:ext uri="{FF2B5EF4-FFF2-40B4-BE49-F238E27FC236}">
                <a16:creationId xmlns:a16="http://schemas.microsoft.com/office/drawing/2014/main" id="{6510C111-9FB5-8C23-BC03-3781317C4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341"/>
            <a:ext cx="9144000" cy="35773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Connexion</a:t>
            </a:r>
            <a:r>
              <a:rPr dirty="0"/>
              <a:t> Client</a:t>
            </a:r>
            <a:r>
              <a:rPr lang="fr-FR" dirty="0"/>
              <a:t> et Admin</a:t>
            </a:r>
            <a:r>
              <a:rPr dirty="0"/>
              <a:t> (Wireframe)</a:t>
            </a:r>
          </a:p>
        </p:txBody>
      </p:sp>
      <p:pic>
        <p:nvPicPr>
          <p:cNvPr id="3" name="Picture 2" descr="A_wireframe_wireframe_sketch_depicts_a_login_page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3352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Catalogue des articles (Wireframe)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3352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440</Words>
  <Application>Microsoft Office PowerPoint</Application>
  <PresentationFormat>Affichage à l'écran (4:3)</PresentationFormat>
  <Paragraphs>72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Projet Java - Shopping</vt:lpstr>
      <vt:lpstr>Sommaire</vt:lpstr>
      <vt:lpstr>Répartition des tâches</vt:lpstr>
      <vt:lpstr>Diagramme de classes UML</vt:lpstr>
      <vt:lpstr>Diagramme de classes UML</vt:lpstr>
      <vt:lpstr>Interface graphique (Storyboard + Wireframes)</vt:lpstr>
      <vt:lpstr>Storyboard (Visuel)</vt:lpstr>
      <vt:lpstr>Connexion Client et Admin (Wireframe)</vt:lpstr>
      <vt:lpstr>Catalogue des articles (Wireframe)</vt:lpstr>
      <vt:lpstr>Panier (Wireframe)</vt:lpstr>
      <vt:lpstr>Facturation (Wireframe)</vt:lpstr>
      <vt:lpstr>Gestion des articles (Admin)</vt:lpstr>
      <vt:lpstr>Gestion des réductions (Admin)</vt:lpstr>
      <vt:lpstr>Statistiques / Reporting (Admin)</vt:lpstr>
      <vt:lpstr>Historique des commandes</vt:lpstr>
      <vt:lpstr>Versioning Git</vt:lpstr>
      <vt:lpstr>Versioning GitHub</vt:lpstr>
      <vt:lpstr>Bilan individuel et collectif</vt:lpstr>
      <vt:lpstr>Bilan individuel et collectif</vt:lpstr>
      <vt:lpstr>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Antoine Bouveret</cp:lastModifiedBy>
  <cp:revision>3</cp:revision>
  <dcterms:created xsi:type="dcterms:W3CDTF">2013-01-27T09:14:16Z</dcterms:created>
  <dcterms:modified xsi:type="dcterms:W3CDTF">2025-04-07T15:07:34Z</dcterms:modified>
  <cp:category/>
</cp:coreProperties>
</file>